
<file path=[Content_Types].xml><?xml version="1.0" encoding="utf-8"?>
<Types xmlns="http://schemas.openxmlformats.org/package/2006/content-types">
  <Default Extension="jfif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25206325" cy="360045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1340">
          <p15:clr>
            <a:srgbClr val="000000"/>
          </p15:clr>
        </p15:guide>
        <p15:guide id="2" pos="7939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" roundtripDataSignature="AMtx7mglBMLDsNqXGg17HcHn+m7YxRq0J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30" d="100"/>
          <a:sy n="30" d="100"/>
        </p:scale>
        <p:origin x="808" y="16"/>
      </p:cViewPr>
      <p:guideLst>
        <p:guide orient="horz" pos="11340"/>
        <p:guide pos="79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customschemas.google.com/relationships/presentationmetadata" Target="meta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10" Type="http://schemas.openxmlformats.org/officeDocument/2006/relationships/theme" Target="theme/them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8850" y="685800"/>
            <a:ext cx="2400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3150791" y="5892406"/>
            <a:ext cx="18904744" cy="12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93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3150791" y="18910706"/>
            <a:ext cx="18904744" cy="8692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3213"/>
              </a:spcBef>
              <a:spcAft>
                <a:spcPts val="0"/>
              </a:spcAft>
              <a:buClr>
                <a:schemeClr val="dk1"/>
              </a:buClr>
              <a:buSzPts val="7700"/>
              <a:buNone/>
              <a:defRPr sz="7700"/>
            </a:lvl1pPr>
            <a:lvl2pPr lvl="1" algn="ctr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/>
            </a:lvl2pPr>
            <a:lvl3pPr lvl="2" algn="ctr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5800"/>
              <a:buNone/>
              <a:defRPr sz="5800"/>
            </a:lvl3pPr>
            <a:lvl4pPr lvl="3" algn="ctr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5100"/>
              <a:buNone/>
              <a:defRPr sz="5100"/>
            </a:lvl4pPr>
            <a:lvl5pPr lvl="4" algn="ctr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5100"/>
              <a:buNone/>
              <a:defRPr sz="5100"/>
            </a:lvl5pPr>
            <a:lvl6pPr lvl="5" algn="ctr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5100"/>
              <a:buNone/>
              <a:defRPr sz="5100"/>
            </a:lvl6pPr>
            <a:lvl7pPr lvl="6" algn="ctr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5100"/>
              <a:buNone/>
              <a:defRPr sz="5100"/>
            </a:lvl7pPr>
            <a:lvl8pPr lvl="7" algn="ctr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5100"/>
              <a:buNone/>
              <a:defRPr sz="5100"/>
            </a:lvl8pPr>
            <a:lvl9pPr lvl="8" algn="ctr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5100"/>
              <a:buNone/>
              <a:defRPr sz="51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dt" idx="10"/>
          </p:nvPr>
        </p:nvSpPr>
        <p:spPr>
          <a:xfrm>
            <a:off x="1733550" y="33370838"/>
            <a:ext cx="5670550" cy="19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ftr" idx="11"/>
          </p:nvPr>
        </p:nvSpPr>
        <p:spPr>
          <a:xfrm>
            <a:off x="8350250" y="33370838"/>
            <a:ext cx="8505825" cy="19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17802225" y="33370838"/>
            <a:ext cx="5670550" cy="19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1719817" y="8976127"/>
            <a:ext cx="21740456" cy="14976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93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1"/>
          </p:nvPr>
        </p:nvSpPr>
        <p:spPr>
          <a:xfrm>
            <a:off x="1719817" y="24094705"/>
            <a:ext cx="21740456" cy="7875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3213"/>
              </a:spcBef>
              <a:spcAft>
                <a:spcPts val="0"/>
              </a:spcAft>
              <a:buClr>
                <a:srgbClr val="888888"/>
              </a:buClr>
              <a:buSzPts val="7700"/>
              <a:buNone/>
              <a:defRPr sz="77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rgbClr val="888888"/>
              </a:buClr>
              <a:buSzPts val="6400"/>
              <a:buNone/>
              <a:defRPr sz="64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rgbClr val="888888"/>
              </a:buClr>
              <a:buSzPts val="5800"/>
              <a:buNone/>
              <a:defRPr sz="5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rgbClr val="888888"/>
              </a:buClr>
              <a:buSzPts val="5100"/>
              <a:buNone/>
              <a:defRPr sz="51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rgbClr val="888888"/>
              </a:buClr>
              <a:buSzPts val="5100"/>
              <a:buNone/>
              <a:defRPr sz="51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rgbClr val="888888"/>
              </a:buClr>
              <a:buSzPts val="5100"/>
              <a:buNone/>
              <a:defRPr sz="51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rgbClr val="888888"/>
              </a:buClr>
              <a:buSzPts val="5100"/>
              <a:buNone/>
              <a:defRPr sz="51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rgbClr val="888888"/>
              </a:buClr>
              <a:buSzPts val="5100"/>
              <a:buNone/>
              <a:defRPr sz="51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rgbClr val="888888"/>
              </a:buClr>
              <a:buSzPts val="5100"/>
              <a:buNone/>
              <a:defRPr sz="51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dt" idx="10"/>
          </p:nvPr>
        </p:nvSpPr>
        <p:spPr>
          <a:xfrm>
            <a:off x="1733550" y="33370838"/>
            <a:ext cx="5670550" cy="19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ftr" idx="11"/>
          </p:nvPr>
        </p:nvSpPr>
        <p:spPr>
          <a:xfrm>
            <a:off x="8350250" y="33370838"/>
            <a:ext cx="8505825" cy="19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17802225" y="33370838"/>
            <a:ext cx="5670550" cy="19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>
            <a:off x="1733550" y="1917700"/>
            <a:ext cx="21739225" cy="6958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>
            <a:off x="1733550" y="9585325"/>
            <a:ext cx="21739225" cy="22844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32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dt" idx="10"/>
          </p:nvPr>
        </p:nvSpPr>
        <p:spPr>
          <a:xfrm>
            <a:off x="1733550" y="33370838"/>
            <a:ext cx="5670550" cy="19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ftr" idx="11"/>
          </p:nvPr>
        </p:nvSpPr>
        <p:spPr>
          <a:xfrm>
            <a:off x="8350250" y="33370838"/>
            <a:ext cx="8505825" cy="19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17802225" y="33370838"/>
            <a:ext cx="5670550" cy="19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is" type="vertTitleAndTx">
  <p:cSld name="VERTICAL_TITLE_AND_VERTICAL_TEX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 rot="5400000">
            <a:off x="5499757" y="14455424"/>
            <a:ext cx="30512149" cy="5435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 rot="5400000">
            <a:off x="-5528006" y="9177849"/>
            <a:ext cx="30512149" cy="15990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32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dt" idx="10"/>
          </p:nvPr>
        </p:nvSpPr>
        <p:spPr>
          <a:xfrm>
            <a:off x="1733550" y="33370838"/>
            <a:ext cx="5670550" cy="19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ftr" idx="11"/>
          </p:nvPr>
        </p:nvSpPr>
        <p:spPr>
          <a:xfrm>
            <a:off x="8350250" y="33370838"/>
            <a:ext cx="8505825" cy="19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17802225" y="33370838"/>
            <a:ext cx="5670550" cy="19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1733550" y="1917700"/>
            <a:ext cx="21739225" cy="6958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 rot="5400000">
            <a:off x="1181100" y="10137775"/>
            <a:ext cx="22844125" cy="21739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32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dt" idx="10"/>
          </p:nvPr>
        </p:nvSpPr>
        <p:spPr>
          <a:xfrm>
            <a:off x="1733550" y="33370838"/>
            <a:ext cx="5670550" cy="19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ftr" idx="11"/>
          </p:nvPr>
        </p:nvSpPr>
        <p:spPr>
          <a:xfrm>
            <a:off x="8350250" y="33370838"/>
            <a:ext cx="8505825" cy="19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17802225" y="33370838"/>
            <a:ext cx="5670550" cy="19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1736224" y="2400300"/>
            <a:ext cx="8129694" cy="8401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3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>
            <a:spLocks noGrp="1"/>
          </p:cNvSpPr>
          <p:nvPr>
            <p:ph type="pic" idx="2"/>
          </p:nvPr>
        </p:nvSpPr>
        <p:spPr>
          <a:xfrm>
            <a:off x="10715983" y="5183983"/>
            <a:ext cx="12760705" cy="25586532"/>
          </a:xfrm>
          <a:prstGeom prst="rect">
            <a:avLst/>
          </a:prstGeom>
          <a:noFill/>
          <a:ln>
            <a:noFill/>
          </a:ln>
        </p:spPr>
      </p:sp>
      <p:sp>
        <p:nvSpPr>
          <p:cNvPr id="32" name="Google Shape;32;p6"/>
          <p:cNvSpPr txBox="1">
            <a:spLocks noGrp="1"/>
          </p:cNvSpPr>
          <p:nvPr>
            <p:ph type="body" idx="1"/>
          </p:nvPr>
        </p:nvSpPr>
        <p:spPr>
          <a:xfrm>
            <a:off x="1736224" y="10801350"/>
            <a:ext cx="8129694" cy="20010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3213"/>
              </a:spcBef>
              <a:spcAft>
                <a:spcPts val="0"/>
              </a:spcAft>
              <a:buClr>
                <a:schemeClr val="dk1"/>
              </a:buClr>
              <a:buSzPts val="5100"/>
              <a:buNone/>
              <a:defRPr sz="5100"/>
            </a:lvl1pPr>
            <a:lvl2pPr marL="914400" lvl="1" indent="-2286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/>
            </a:lvl2pPr>
            <a:lvl3pPr marL="1371600" lvl="2" indent="-2286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3900"/>
              <a:buNone/>
              <a:defRPr sz="3900"/>
            </a:lvl3pPr>
            <a:lvl4pPr marL="1828800" lvl="3" indent="-2286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4pPr>
            <a:lvl5pPr marL="2286000" lvl="4" indent="-2286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5pPr>
            <a:lvl6pPr marL="2743200" lvl="5" indent="-2286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6pPr>
            <a:lvl7pPr marL="3200400" lvl="6" indent="-2286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7pPr>
            <a:lvl8pPr marL="3657600" lvl="7" indent="-2286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8pPr>
            <a:lvl9pPr marL="4114800" lvl="8" indent="-2286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dt" idx="10"/>
          </p:nvPr>
        </p:nvSpPr>
        <p:spPr>
          <a:xfrm>
            <a:off x="1733550" y="33370838"/>
            <a:ext cx="5670550" cy="19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ftr" idx="11"/>
          </p:nvPr>
        </p:nvSpPr>
        <p:spPr>
          <a:xfrm>
            <a:off x="8350250" y="33370838"/>
            <a:ext cx="8505825" cy="19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17802225" y="33370838"/>
            <a:ext cx="5670550" cy="19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1736224" y="2400300"/>
            <a:ext cx="8129694" cy="8401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3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1"/>
          </p:nvPr>
        </p:nvSpPr>
        <p:spPr>
          <a:xfrm>
            <a:off x="10715983" y="5183983"/>
            <a:ext cx="12760705" cy="25586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t" anchorCtr="0">
            <a:noAutofit/>
          </a:bodyPr>
          <a:lstStyle>
            <a:lvl1pPr marL="457200" lvl="0" indent="-882650" algn="l">
              <a:lnSpc>
                <a:spcPct val="90000"/>
              </a:lnSpc>
              <a:spcBef>
                <a:spcPts val="3213"/>
              </a:spcBef>
              <a:spcAft>
                <a:spcPts val="0"/>
              </a:spcAft>
              <a:buClr>
                <a:schemeClr val="dk1"/>
              </a:buClr>
              <a:buSzPts val="10300"/>
              <a:buChar char="•"/>
              <a:defRPr sz="10300"/>
            </a:lvl1pPr>
            <a:lvl2pPr marL="914400" lvl="1" indent="-8001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9000"/>
              <a:buChar char="•"/>
              <a:defRPr sz="9000"/>
            </a:lvl2pPr>
            <a:lvl3pPr marL="1371600" lvl="2" indent="-71755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7700"/>
              <a:buChar char="•"/>
              <a:defRPr sz="7700"/>
            </a:lvl3pPr>
            <a:lvl4pPr marL="1828800" lvl="3" indent="-6350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4pPr>
            <a:lvl5pPr marL="2286000" lvl="4" indent="-6350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5pPr>
            <a:lvl6pPr marL="2743200" lvl="5" indent="-6350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6pPr>
            <a:lvl7pPr marL="3200400" lvl="6" indent="-6350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7pPr>
            <a:lvl8pPr marL="3657600" lvl="7" indent="-6350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8pPr>
            <a:lvl9pPr marL="4114800" lvl="8" indent="-6350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2"/>
          </p:nvPr>
        </p:nvSpPr>
        <p:spPr>
          <a:xfrm>
            <a:off x="1736224" y="10801350"/>
            <a:ext cx="8129694" cy="20010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3213"/>
              </a:spcBef>
              <a:spcAft>
                <a:spcPts val="0"/>
              </a:spcAft>
              <a:buClr>
                <a:schemeClr val="dk1"/>
              </a:buClr>
              <a:buSzPts val="5100"/>
              <a:buNone/>
              <a:defRPr sz="5100"/>
            </a:lvl1pPr>
            <a:lvl2pPr marL="914400" lvl="1" indent="-2286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/>
            </a:lvl2pPr>
            <a:lvl3pPr marL="1371600" lvl="2" indent="-2286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3900"/>
              <a:buNone/>
              <a:defRPr sz="3900"/>
            </a:lvl3pPr>
            <a:lvl4pPr marL="1828800" lvl="3" indent="-2286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4pPr>
            <a:lvl5pPr marL="2286000" lvl="4" indent="-2286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5pPr>
            <a:lvl6pPr marL="2743200" lvl="5" indent="-2286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6pPr>
            <a:lvl7pPr marL="3200400" lvl="6" indent="-2286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7pPr>
            <a:lvl8pPr marL="3657600" lvl="7" indent="-2286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8pPr>
            <a:lvl9pPr marL="4114800" lvl="8" indent="-2286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dt" idx="10"/>
          </p:nvPr>
        </p:nvSpPr>
        <p:spPr>
          <a:xfrm>
            <a:off x="1733550" y="33370838"/>
            <a:ext cx="5670550" cy="19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ftr" idx="11"/>
          </p:nvPr>
        </p:nvSpPr>
        <p:spPr>
          <a:xfrm>
            <a:off x="8350250" y="33370838"/>
            <a:ext cx="8505825" cy="19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sldNum" idx="12"/>
          </p:nvPr>
        </p:nvSpPr>
        <p:spPr>
          <a:xfrm>
            <a:off x="17802225" y="33370838"/>
            <a:ext cx="5670550" cy="19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8"/>
          <p:cNvSpPr txBox="1">
            <a:spLocks noGrp="1"/>
          </p:cNvSpPr>
          <p:nvPr>
            <p:ph type="dt" idx="10"/>
          </p:nvPr>
        </p:nvSpPr>
        <p:spPr>
          <a:xfrm>
            <a:off x="1733550" y="33370838"/>
            <a:ext cx="5670550" cy="19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ftr" idx="11"/>
          </p:nvPr>
        </p:nvSpPr>
        <p:spPr>
          <a:xfrm>
            <a:off x="8350250" y="33370838"/>
            <a:ext cx="8505825" cy="19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sldNum" idx="12"/>
          </p:nvPr>
        </p:nvSpPr>
        <p:spPr>
          <a:xfrm>
            <a:off x="17802225" y="33370838"/>
            <a:ext cx="5670550" cy="19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1733550" y="1917700"/>
            <a:ext cx="21739225" cy="6958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dt" idx="10"/>
          </p:nvPr>
        </p:nvSpPr>
        <p:spPr>
          <a:xfrm>
            <a:off x="1733550" y="33370838"/>
            <a:ext cx="5670550" cy="19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ftr" idx="11"/>
          </p:nvPr>
        </p:nvSpPr>
        <p:spPr>
          <a:xfrm>
            <a:off x="8350250" y="33370838"/>
            <a:ext cx="8505825" cy="19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17802225" y="33370838"/>
            <a:ext cx="5670550" cy="19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>
            <a:spLocks noGrp="1"/>
          </p:cNvSpPr>
          <p:nvPr>
            <p:ph type="title"/>
          </p:nvPr>
        </p:nvSpPr>
        <p:spPr>
          <a:xfrm>
            <a:off x="1736225" y="1916909"/>
            <a:ext cx="21740456" cy="6959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body" idx="1"/>
          </p:nvPr>
        </p:nvSpPr>
        <p:spPr>
          <a:xfrm>
            <a:off x="1736236" y="8826105"/>
            <a:ext cx="10663455" cy="4325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3213"/>
              </a:spcBef>
              <a:spcAft>
                <a:spcPts val="0"/>
              </a:spcAft>
              <a:buClr>
                <a:schemeClr val="dk1"/>
              </a:buClr>
              <a:buSzPts val="7700"/>
              <a:buNone/>
              <a:defRPr sz="7700" b="1"/>
            </a:lvl1pPr>
            <a:lvl2pPr marL="914400" lvl="1" indent="-2286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2pPr>
            <a:lvl3pPr marL="1371600" lvl="2" indent="-2286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5800"/>
              <a:buNone/>
              <a:defRPr sz="5800" b="1"/>
            </a:lvl3pPr>
            <a:lvl4pPr marL="1828800" lvl="3" indent="-2286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5100"/>
              <a:buNone/>
              <a:defRPr sz="5100" b="1"/>
            </a:lvl4pPr>
            <a:lvl5pPr marL="2286000" lvl="4" indent="-2286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5100"/>
              <a:buNone/>
              <a:defRPr sz="5100" b="1"/>
            </a:lvl5pPr>
            <a:lvl6pPr marL="2743200" lvl="5" indent="-2286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5100"/>
              <a:buNone/>
              <a:defRPr sz="5100" b="1"/>
            </a:lvl6pPr>
            <a:lvl7pPr marL="3200400" lvl="6" indent="-2286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5100"/>
              <a:buNone/>
              <a:defRPr sz="5100" b="1"/>
            </a:lvl7pPr>
            <a:lvl8pPr marL="3657600" lvl="7" indent="-2286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5100"/>
              <a:buNone/>
              <a:defRPr sz="5100" b="1"/>
            </a:lvl8pPr>
            <a:lvl9pPr marL="4114800" lvl="8" indent="-2286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5100"/>
              <a:buNone/>
              <a:defRPr sz="5100" b="1"/>
            </a:lvl9pPr>
          </a:lstStyle>
          <a:p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body" idx="2"/>
          </p:nvPr>
        </p:nvSpPr>
        <p:spPr>
          <a:xfrm>
            <a:off x="1736236" y="13151655"/>
            <a:ext cx="10663455" cy="19344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32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3"/>
          </p:nvPr>
        </p:nvSpPr>
        <p:spPr>
          <a:xfrm>
            <a:off x="12760710" y="8826105"/>
            <a:ext cx="10715970" cy="4325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3213"/>
              </a:spcBef>
              <a:spcAft>
                <a:spcPts val="0"/>
              </a:spcAft>
              <a:buClr>
                <a:schemeClr val="dk1"/>
              </a:buClr>
              <a:buSzPts val="7700"/>
              <a:buNone/>
              <a:defRPr sz="7700" b="1"/>
            </a:lvl1pPr>
            <a:lvl2pPr marL="914400" lvl="1" indent="-2286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2pPr>
            <a:lvl3pPr marL="1371600" lvl="2" indent="-2286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5800"/>
              <a:buNone/>
              <a:defRPr sz="5800" b="1"/>
            </a:lvl3pPr>
            <a:lvl4pPr marL="1828800" lvl="3" indent="-2286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5100"/>
              <a:buNone/>
              <a:defRPr sz="5100" b="1"/>
            </a:lvl4pPr>
            <a:lvl5pPr marL="2286000" lvl="4" indent="-2286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5100"/>
              <a:buNone/>
              <a:defRPr sz="5100" b="1"/>
            </a:lvl5pPr>
            <a:lvl6pPr marL="2743200" lvl="5" indent="-2286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5100"/>
              <a:buNone/>
              <a:defRPr sz="5100" b="1"/>
            </a:lvl6pPr>
            <a:lvl7pPr marL="3200400" lvl="6" indent="-2286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5100"/>
              <a:buNone/>
              <a:defRPr sz="5100" b="1"/>
            </a:lvl7pPr>
            <a:lvl8pPr marL="3657600" lvl="7" indent="-2286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5100"/>
              <a:buNone/>
              <a:defRPr sz="5100" b="1"/>
            </a:lvl8pPr>
            <a:lvl9pPr marL="4114800" lvl="8" indent="-2286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5100"/>
              <a:buNone/>
              <a:defRPr sz="5100" b="1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4"/>
          </p:nvPr>
        </p:nvSpPr>
        <p:spPr>
          <a:xfrm>
            <a:off x="12760710" y="13151655"/>
            <a:ext cx="10715970" cy="19344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32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dt" idx="10"/>
          </p:nvPr>
        </p:nvSpPr>
        <p:spPr>
          <a:xfrm>
            <a:off x="1733550" y="33370838"/>
            <a:ext cx="5670550" cy="19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ftr" idx="11"/>
          </p:nvPr>
        </p:nvSpPr>
        <p:spPr>
          <a:xfrm>
            <a:off x="8350250" y="33370838"/>
            <a:ext cx="8505825" cy="19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17802225" y="33370838"/>
            <a:ext cx="5670550" cy="19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1733550" y="1917700"/>
            <a:ext cx="21739225" cy="6958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 txBox="1">
            <a:spLocks noGrp="1"/>
          </p:cNvSpPr>
          <p:nvPr>
            <p:ph type="body" idx="1"/>
          </p:nvPr>
        </p:nvSpPr>
        <p:spPr>
          <a:xfrm>
            <a:off x="1732937" y="9584532"/>
            <a:ext cx="10712688" cy="22844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32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body" idx="2"/>
          </p:nvPr>
        </p:nvSpPr>
        <p:spPr>
          <a:xfrm>
            <a:off x="12760704" y="9584532"/>
            <a:ext cx="10712688" cy="22844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32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dt" idx="10"/>
          </p:nvPr>
        </p:nvSpPr>
        <p:spPr>
          <a:xfrm>
            <a:off x="1733550" y="33370838"/>
            <a:ext cx="5670550" cy="19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ftr" idx="11"/>
          </p:nvPr>
        </p:nvSpPr>
        <p:spPr>
          <a:xfrm>
            <a:off x="8350250" y="33370838"/>
            <a:ext cx="8505825" cy="19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17802225" y="33370838"/>
            <a:ext cx="5670550" cy="19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1733550" y="1917700"/>
            <a:ext cx="21739225" cy="6958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1733550" y="9585325"/>
            <a:ext cx="21739225" cy="22844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t" anchorCtr="0">
            <a:noAutofit/>
          </a:bodyPr>
          <a:lstStyle>
            <a:lvl1pPr marL="457200" marR="0" lvl="0" indent="-800100" algn="l" rtl="0">
              <a:lnSpc>
                <a:spcPct val="90000"/>
              </a:lnSpc>
              <a:spcBef>
                <a:spcPts val="3213"/>
              </a:spcBef>
              <a:spcAft>
                <a:spcPts val="0"/>
              </a:spcAft>
              <a:buClr>
                <a:schemeClr val="dk1"/>
              </a:buClr>
              <a:buSzPts val="9000"/>
              <a:buFont typeface="Arial"/>
              <a:buChar char="•"/>
              <a:defRPr sz="9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717550" algn="l" rtl="0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7700"/>
              <a:buFont typeface="Arial"/>
              <a:buChar char="•"/>
              <a:defRPr sz="7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635000" algn="l" rtl="0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6400"/>
              <a:buFont typeface="Arial"/>
              <a:buChar char="•"/>
              <a:defRPr sz="6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1613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596900" algn="l" rtl="0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5800"/>
              <a:buFont typeface="Arial"/>
              <a:buChar char="•"/>
              <a:defRPr sz="5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596900" algn="l" rtl="0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5800"/>
              <a:buFont typeface="Arial"/>
              <a:buChar char="•"/>
              <a:defRPr sz="5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596900" algn="l" rtl="0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5800"/>
              <a:buFont typeface="Arial"/>
              <a:buChar char="•"/>
              <a:defRPr sz="5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596900" algn="l" rtl="0">
              <a:lnSpc>
                <a:spcPct val="90000"/>
              </a:lnSpc>
              <a:spcBef>
                <a:spcPts val="1607"/>
              </a:spcBef>
              <a:spcAft>
                <a:spcPts val="0"/>
              </a:spcAft>
              <a:buClr>
                <a:schemeClr val="dk1"/>
              </a:buClr>
              <a:buSzPts val="5800"/>
              <a:buFont typeface="Arial"/>
              <a:buChar char="•"/>
              <a:defRPr sz="5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1733550" y="33370838"/>
            <a:ext cx="5670550" cy="19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8350250" y="33370838"/>
            <a:ext cx="8505825" cy="19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17802225" y="33370838"/>
            <a:ext cx="5670550" cy="19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900"/>
              <a:buFont typeface="Calibri"/>
              <a:buNone/>
              <a:defRPr sz="3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fif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1768984" y="11723986"/>
            <a:ext cx="8781300" cy="725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Calibri"/>
              <a:buNone/>
            </a:pPr>
            <a:r>
              <a:rPr lang="en-US" sz="6000" b="0" i="0" u="none" strike="noStrike" cap="none" dirty="0" err="1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  <a:t>Introdução</a:t>
            </a:r>
            <a:endParaRPr lang="en-US" sz="6000" dirty="0">
              <a:solidFill>
                <a:srgbClr val="07376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just">
              <a:lnSpc>
                <a:spcPct val="90000"/>
              </a:lnSpc>
              <a:buClr>
                <a:schemeClr val="dk1"/>
              </a:buClr>
              <a:buSzPts val="7200"/>
            </a:pPr>
            <a:r>
              <a:rPr lang="pt-BR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Balcão do Consumidor é um programa de extensão da Universidade Luterana do Brasil em cooperação com o PROCON-RS, e visa a resolução de conflitos de consumo de forma administrativa. Através das práticas dos alunos do curso de direito, busca auxiliar a comunidade em situações de conflitos oriundos de relações de consumo. Os estudantes são orientados pela professora responsável.</a:t>
            </a:r>
            <a:endParaRPr lang="pt-B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Calibri"/>
              <a:buNone/>
            </a:pPr>
            <a:endParaRPr sz="6000" b="0" i="0" u="none" strike="noStrike" cap="none" dirty="0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"/>
          <p:cNvSpPr txBox="1"/>
          <p:nvPr/>
        </p:nvSpPr>
        <p:spPr>
          <a:xfrm>
            <a:off x="1701326" y="11723986"/>
            <a:ext cx="6700200" cy="3987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Calibri"/>
              <a:buNone/>
            </a:pPr>
            <a:endParaRPr lang="en-US" sz="6000" b="0" i="0" u="none" strike="noStrike" cap="none" dirty="0">
              <a:solidFill>
                <a:srgbClr val="07376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Calibri"/>
              <a:buNone/>
            </a:pPr>
            <a:endParaRPr lang="en-US" sz="6000" dirty="0">
              <a:solidFill>
                <a:srgbClr val="07376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Calibri"/>
              <a:buNone/>
            </a:pPr>
            <a:endParaRPr lang="en-US" sz="6000" b="0" i="0" u="none" strike="noStrike" cap="none" dirty="0">
              <a:solidFill>
                <a:srgbClr val="07376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Calibri"/>
              <a:buNone/>
            </a:pPr>
            <a:r>
              <a:rPr lang="en-US" sz="6000" b="0" i="0" u="none" strike="noStrike" cap="none" dirty="0" err="1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  <a:t>Objetivos</a:t>
            </a:r>
            <a:endParaRPr lang="en-US" sz="6000" b="0" i="0" u="none" strike="noStrike" cap="none" dirty="0">
              <a:solidFill>
                <a:srgbClr val="07376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Atender a demanda oriunda da sociedade, que visa, através da resolução de conflitos, advindos do mercado de consumo, amparar legalmente com base no Código de Defesa do Consumidor.</a:t>
            </a:r>
            <a:endParaRPr lang="pt-B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os estudantes vivenciar a teoria, colocando-a em prática em favor da sociedade onde estão inseridos.</a:t>
            </a:r>
            <a:endParaRPr lang="pt-B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Calibri"/>
              <a:buNone/>
            </a:pPr>
            <a:endParaRPr lang="pt-BR" sz="6000" b="0" i="0" u="none" strike="noStrike" cap="none" dirty="0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1688525" y="15211732"/>
            <a:ext cx="21467700" cy="3987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Calibri"/>
              <a:buNone/>
            </a:pPr>
            <a:r>
              <a:rPr lang="en-US" sz="6000" b="0" i="0" u="none" strike="noStrike" cap="none" dirty="0" err="1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  <a:t>Metodologia</a:t>
            </a:r>
            <a:r>
              <a:rPr lang="en-US" sz="7200" b="0" i="0" u="none" strike="noStrike" cap="none" dirty="0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6000" b="0" i="0" u="none" strike="noStrike" cap="none" dirty="0" err="1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  <a:t>ou</a:t>
            </a:r>
            <a:r>
              <a:rPr lang="en-US" sz="6000" b="0" i="0" u="none" strike="noStrike" cap="none" dirty="0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6000" b="0" i="0" u="none" strike="noStrike" cap="none" dirty="0" err="1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  <a:t>Método</a:t>
            </a:r>
            <a:endParaRPr lang="en-US" sz="6000" b="0" i="0" u="none" strike="noStrike" cap="none" dirty="0">
              <a:solidFill>
                <a:srgbClr val="07376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Dá-se início ao atendimento presencial via agendamento, onde o consumidor tem a possibilidade de ser ouvido e junto com o aluno irão buscar através da conciliação e do CDC, o que será mais benéfico para o consumidor e fornecedor.</a:t>
            </a:r>
            <a:endParaRPr lang="pt-B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 atendimentos ocorrem semanalmente das 13 às 19 Horas, através de agendamento prévio pelo telefone: 51 3491 2923, </a:t>
            </a:r>
            <a:r>
              <a:rPr lang="pt-BR" sz="18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Whatsapp</a:t>
            </a:r>
            <a:r>
              <a:rPr lang="pt-BR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e-mail.</a:t>
            </a:r>
            <a:endParaRPr lang="pt-B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 alunos estão sempre buscando, através de bibliografias e novas técnicas, a maneira mais adequada de atender essa demanda, sendo ela através de atendimentos presenciais, bem como através das mídias, com dicas de consumo e alertas de direitos dos consumidores.</a:t>
            </a:r>
            <a:endParaRPr lang="pt-B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Calibri"/>
              <a:buNone/>
            </a:pPr>
            <a:endParaRPr sz="6000" b="0" i="0" u="none" strike="noStrike" cap="none" dirty="0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1768984" y="17412010"/>
            <a:ext cx="9978900" cy="2314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Calibri"/>
              <a:buNone/>
            </a:pPr>
            <a:r>
              <a:rPr lang="en-US" sz="6000" b="0" i="0" u="none" strike="noStrike" cap="none" dirty="0" err="1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  <a:t>Resultados</a:t>
            </a:r>
            <a:endParaRPr sz="6000" b="0" i="0" u="none" strike="noStrike" cap="none" dirty="0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"/>
          <p:cNvSpPr txBox="1"/>
          <p:nvPr/>
        </p:nvSpPr>
        <p:spPr>
          <a:xfrm>
            <a:off x="12099851" y="19393787"/>
            <a:ext cx="11056324" cy="2806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b" anchorCtr="0"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índice de solução dos procedimentos abertos no Balcão do Consumidor supera os 84%. O Balcão do Consumidor Ulbra Guaíba já atendeu aproximadamente 300 pessoas no último semestre. Além do atendimento direto aos consumidores e fornecedores, o programa também desenvolve atividades de educação para o consumo.</a:t>
            </a:r>
            <a:endParaRPr lang="pt-B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14415213" y="7426647"/>
            <a:ext cx="9102600" cy="4297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b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 sz="4800" dirty="0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  <a:t>Gabrielle Teixeira¹</a:t>
            </a:r>
            <a:endParaRPr sz="4800" b="0" i="0" u="none" strike="noStrike" cap="none" dirty="0">
              <a:solidFill>
                <a:srgbClr val="07376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 sz="4800" dirty="0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  <a:t>Marcos Portella²</a:t>
            </a:r>
            <a:endParaRPr sz="4800" b="0" i="0" u="none" strike="noStrike" cap="none" dirty="0">
              <a:solidFill>
                <a:srgbClr val="07376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 sz="4800" dirty="0" err="1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  <a:t>Rosangela</a:t>
            </a:r>
            <a:r>
              <a:rPr lang="en-US" sz="4800" dirty="0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  <a:t> Dall Acqua³ (rosangela.dallacqua@ulbra.br)</a:t>
            </a:r>
            <a:endParaRPr sz="4800" b="0" i="0" u="none" strike="noStrike" cap="none" dirty="0">
              <a:solidFill>
                <a:srgbClr val="07376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 sz="4800" b="0" i="0" u="none" strike="noStrike" cap="none" dirty="0">
              <a:solidFill>
                <a:srgbClr val="07376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 sz="4800" b="0" i="0" u="none" strike="noStrike" cap="none" dirty="0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"/>
          <p:cNvSpPr txBox="1"/>
          <p:nvPr/>
        </p:nvSpPr>
        <p:spPr>
          <a:xfrm>
            <a:off x="3037963" y="4976413"/>
            <a:ext cx="18042000" cy="2663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100"/>
              <a:buFont typeface="Calibri"/>
              <a:buNone/>
            </a:pPr>
            <a:r>
              <a:rPr lang="en-US" sz="8000" dirty="0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  <a:t>BALCÃO DO CONSUMIDOR: FACILITANDO ACORDOS E PROTEGENDO RELAÇÕES DE CONSUMO</a:t>
            </a:r>
            <a:r>
              <a:rPr lang="en-US" sz="8000" b="0" i="0" u="none" strike="noStrike" cap="none" dirty="0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8000" b="0" i="0" u="none" strike="noStrike" cap="none" dirty="0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1688500" y="28345069"/>
            <a:ext cx="21688500" cy="2872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Calibri"/>
              <a:buNone/>
            </a:pPr>
            <a:r>
              <a:rPr lang="en-US" sz="6000" dirty="0" err="1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  <a:t>Referências</a:t>
            </a:r>
            <a:endParaRPr lang="en-US" sz="6000" dirty="0">
              <a:solidFill>
                <a:srgbClr val="07376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Atlas, Equipe. Código de Defesa do Consumidor. Disponível em: Minha Biblioteca, (38ª edição). Grupo GEN, 2023.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Guilherme, Luiz Fernando do Vale de A. Meios extrajudiciais de solução de conflitos: manual dos </a:t>
            </a:r>
            <a:r>
              <a:rPr lang="pt-BR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MESCs</a:t>
            </a: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Disponível em: Minha Biblioteca, (2ª edição). Editora Manole, 2023.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Lima, Aline P. Lins, D. et al. Comportamento do consumidor. Disponível em: Minha Biblioteca, Grupo A, 2023.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Salles, Carlos Alberto, D. et al. Negociação, Mediação, Conciliação e Arbitragem. Disponível em: Minha Biblioteca, (4ª edição). Grupo GEN, 2023.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Calibri"/>
              <a:buNone/>
            </a:pPr>
            <a:endParaRPr sz="1400" b="0" i="0" u="none" strike="noStrike" cap="none" dirty="0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1688513" y="25752175"/>
            <a:ext cx="21688500" cy="34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3800" tIns="146900" rIns="293800" bIns="1469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Calibri"/>
              <a:buNone/>
            </a:pPr>
            <a:r>
              <a:rPr lang="en-US" sz="6000" dirty="0" err="1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  <a:t>Conclusão</a:t>
            </a:r>
            <a:endParaRPr lang="en-US" sz="6000" dirty="0">
              <a:solidFill>
                <a:srgbClr val="07376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Baseado na construção do método de conciliação de conflitos e na Lei 8078/90 do Código de Defesa do Consumidor, percebeu-se a importância deste projeto que visa solucionar conflitos entre consumidores e fornecedores, evitando assim que sejam judicializados, desafogando o Poder Judiciário e protegendo o consumidor, salvaguardando seus direitos nas relações consumeristas, onde com isso evita-se danos a parte menos favorecida na relação comercial.</a:t>
            </a:r>
            <a:endParaRPr lang="pt-B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os estudantes fica comprovado a importância de teoria e prática, sendo aplicadas aliando assim os conhecimentos para o atendimento diário realizado presencialmente no Balcão do Consumidor.</a:t>
            </a:r>
            <a:endParaRPr lang="pt-B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Calibri"/>
              <a:buNone/>
            </a:pPr>
            <a:endParaRPr sz="6000" dirty="0">
              <a:solidFill>
                <a:srgbClr val="07376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4" name="Google Shape;94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32363273"/>
            <a:ext cx="25206323" cy="3606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25206303" cy="360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 descr="Uma imagem contendo Diagrama&#10;&#10;Descrição gerada automaticamente">
            <a:extLst>
              <a:ext uri="{FF2B5EF4-FFF2-40B4-BE49-F238E27FC236}">
                <a16:creationId xmlns:a16="http://schemas.microsoft.com/office/drawing/2014/main" id="{37F11E40-913A-9BFA-9861-1B4A82C101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6275" y="19795213"/>
            <a:ext cx="9430561" cy="576225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531</Words>
  <Application>Microsoft Office PowerPoint</Application>
  <PresentationFormat>Personalizar</PresentationFormat>
  <Paragraphs>26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pesquisa Canoas</dc:creator>
  <cp:lastModifiedBy>Marcos Portella</cp:lastModifiedBy>
  <cp:revision>1</cp:revision>
  <dcterms:created xsi:type="dcterms:W3CDTF">2016-06-20T19:56:50Z</dcterms:created>
  <dcterms:modified xsi:type="dcterms:W3CDTF">2023-09-28T19:39:33Z</dcterms:modified>
</cp:coreProperties>
</file>